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2"/>
  </p:notesMasterIdLst>
  <p:handoutMasterIdLst>
    <p:handoutMasterId r:id="rId13"/>
  </p:handoutMasterIdLst>
  <p:sldIdLst>
    <p:sldId id="259" r:id="rId2"/>
    <p:sldId id="286" r:id="rId3"/>
    <p:sldId id="292" r:id="rId4"/>
    <p:sldId id="287" r:id="rId5"/>
    <p:sldId id="288" r:id="rId6"/>
    <p:sldId id="289" r:id="rId7"/>
    <p:sldId id="290" r:id="rId8"/>
    <p:sldId id="291" r:id="rId9"/>
    <p:sldId id="27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akata" initials="r" lastIdx="1" clrIdx="0">
    <p:extLst>
      <p:ext uri="{19B8F6BF-5375-455C-9EA6-DF929625EA0E}">
        <p15:presenceInfo xmlns:p15="http://schemas.microsoft.com/office/powerpoint/2012/main" userId="ragak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456"/>
    <a:srgbClr val="EE462A"/>
    <a:srgbClr val="F68B20"/>
    <a:srgbClr val="EE2E62"/>
    <a:srgbClr val="F2ECEE"/>
    <a:srgbClr val="EF4C31"/>
    <a:srgbClr val="EF5339"/>
    <a:srgbClr val="F0563C"/>
    <a:srgbClr val="50B4C8"/>
    <a:srgbClr val="7A8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2018. 09. 13.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2018. 09. 13.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Win8601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https://www.countries-ofthe-world.com/flags-of-the-world.html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en.wikipedia.org/wiki/Date_format_by_count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2707994"/>
          </a:xfrm>
        </p:spPr>
        <p:txBody>
          <a:bodyPr/>
          <a:lstStyle/>
          <a:p>
            <a:pPr fontAlgn="ctr"/>
            <a:r>
              <a:rPr lang="en-US" sz="5400" b="1" dirty="0" smtClean="0"/>
              <a:t>ISO 8601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sz="3600" b="1" dirty="0" smtClean="0"/>
              <a:t>One Date/Time Format to Unite the World</a:t>
            </a:r>
            <a:endParaRPr lang="en-NZ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645400" cy="68580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830127"/>
            <a:ext cx="3398520" cy="1975450"/>
          </a:xfrm>
        </p:spPr>
        <p:txBody>
          <a:bodyPr>
            <a:normAutofit fontScale="85000" lnSpcReduction="10000"/>
          </a:bodyPr>
          <a:lstStyle/>
          <a:p>
            <a:r>
              <a:rPr lang="en-NZ" sz="2400" dirty="0" smtClean="0"/>
              <a:t>Josh King</a:t>
            </a:r>
          </a:p>
          <a:p>
            <a:r>
              <a:rPr lang="en-NZ" sz="2400" dirty="0" smtClean="0"/>
              <a:t/>
            </a:r>
            <a:br>
              <a:rPr lang="en-NZ" sz="2400" dirty="0" smtClean="0"/>
            </a:br>
            <a:r>
              <a:rPr lang="en-NZ" sz="2400" dirty="0" smtClean="0"/>
              <a:t>@WindosNZ</a:t>
            </a:r>
            <a:br>
              <a:rPr lang="en-NZ" sz="2400" dirty="0" smtClean="0"/>
            </a:br>
            <a:r>
              <a:rPr lang="en-NZ" sz="2400" dirty="0" smtClean="0"/>
              <a:t>king.geek.nz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dirty="0" smtClean="0">
                <a:hlinkClick r:id="rId2"/>
              </a:rPr>
              <a:t>http://</a:t>
            </a:r>
            <a:r>
              <a:rPr lang="en-NZ" sz="3600" dirty="0" smtClean="0">
                <a:hlinkClick r:id="rId2"/>
              </a:rPr>
              <a:t>bit.ly/Win8601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Date Formats Around the World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 anchor="ctr"/>
          <a:lstStyle/>
          <a:p>
            <a:r>
              <a:rPr lang="en-NZ" dirty="0" smtClean="0"/>
              <a:t>    9/12/2018</a:t>
            </a:r>
            <a:endParaRPr lang="en-NZ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" y="1820492"/>
            <a:ext cx="1440000" cy="847059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r>
              <a:rPr lang="en-NZ" dirty="0" smtClean="0"/>
              <a:t>    12/09/2018</a:t>
            </a:r>
            <a:endParaRPr lang="en-NZ" dirty="0"/>
          </a:p>
        </p:txBody>
      </p:sp>
      <p:pic>
        <p:nvPicPr>
          <p:cNvPr id="31" name="Picture Placeholder 30"/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86" y="1745847"/>
            <a:ext cx="1440000" cy="847059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 anchor="ctr"/>
          <a:lstStyle/>
          <a:p>
            <a:r>
              <a:rPr lang="en-NZ" dirty="0" smtClean="0"/>
              <a:t>    2018-09-12</a:t>
            </a:r>
            <a:endParaRPr lang="en-NZ" dirty="0"/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" y="3434703"/>
            <a:ext cx="1440000" cy="847059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 anchor="ctr"/>
          <a:lstStyle/>
          <a:p>
            <a:r>
              <a:rPr lang="en-NZ" dirty="0" smtClean="0"/>
              <a:t>    2018-09-12</a:t>
            </a:r>
            <a:endParaRPr lang="en-NZ" dirty="0"/>
          </a:p>
        </p:txBody>
      </p:sp>
      <p:pic>
        <p:nvPicPr>
          <p:cNvPr id="32" name="Picture Placeholder 31"/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86" y="3360058"/>
            <a:ext cx="1440000" cy="847059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/>
        <p:txBody>
          <a:bodyPr anchor="ctr"/>
          <a:lstStyle/>
          <a:p>
            <a:r>
              <a:rPr lang="en-NZ" dirty="0" smtClean="0"/>
              <a:t>    12/09/2018</a:t>
            </a:r>
            <a:endParaRPr lang="en-NZ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1" y="4939387"/>
            <a:ext cx="1440000" cy="847059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32"/>
          </p:nvPr>
        </p:nvSpPr>
        <p:spPr/>
        <p:txBody>
          <a:bodyPr anchor="ctr"/>
          <a:lstStyle/>
          <a:p>
            <a:r>
              <a:rPr lang="en-NZ" dirty="0" smtClean="0"/>
              <a:t>    I… Um… Pass?</a:t>
            </a:r>
            <a:endParaRPr lang="en-NZ" dirty="0"/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86" y="4995368"/>
            <a:ext cx="1440000" cy="847059"/>
          </a:xfrm>
        </p:spPr>
      </p:pic>
      <p:pic>
        <p:nvPicPr>
          <p:cNvPr id="20" name="Picture Placeholder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34" name="TextBox 33"/>
          <p:cNvSpPr txBox="1"/>
          <p:nvPr/>
        </p:nvSpPr>
        <p:spPr>
          <a:xfrm>
            <a:off x="10581944" y="6581001"/>
            <a:ext cx="161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>
                <a:hlinkClick r:id="rId9"/>
              </a:rPr>
              <a:t>Date format by country</a:t>
            </a:r>
            <a:endParaRPr lang="en-NZ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0891901" y="6361516"/>
            <a:ext cx="1300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>
                <a:hlinkClick r:id="rId10"/>
              </a:rPr>
              <a:t>Flags of the world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15229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1" grpId="0" build="p"/>
      <p:bldP spid="13" grpId="0" build="p"/>
      <p:bldP spid="15" grpId="0" build="p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NZ" dirty="0" smtClean="0"/>
              <a:t>2018-09-13T10:30:00</a:t>
            </a:r>
            <a:endParaRPr lang="en-NZ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ISO 8601 Anatomy</a:t>
            </a:r>
            <a:endParaRPr lang="en-NZ" dirty="0"/>
          </a:p>
        </p:txBody>
      </p:sp>
      <p:pic>
        <p:nvPicPr>
          <p:cNvPr id="20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21" name="TextBox 20"/>
          <p:cNvSpPr txBox="1"/>
          <p:nvPr/>
        </p:nvSpPr>
        <p:spPr>
          <a:xfrm>
            <a:off x="401216" y="878541"/>
            <a:ext cx="104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Year</a:t>
            </a:r>
            <a:endParaRPr lang="en-NZ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2562291" y="87853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Month</a:t>
            </a:r>
            <a:endParaRPr lang="en-NZ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4704787" y="887502"/>
            <a:ext cx="940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Day</a:t>
            </a:r>
            <a:endParaRPr lang="en-NZ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6600692" y="878540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Hour</a:t>
            </a:r>
            <a:endParaRPr lang="en-NZ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97860" y="878538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Minutes</a:t>
            </a:r>
            <a:endParaRPr lang="en-NZ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10207809" y="887502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Seconds</a:t>
            </a:r>
            <a:endParaRPr lang="en-NZ" sz="3600" dirty="0"/>
          </a:p>
        </p:txBody>
      </p:sp>
      <p:cxnSp>
        <p:nvCxnSpPr>
          <p:cNvPr id="29" name="Straight Arrow Connector 28"/>
          <p:cNvCxnSpPr>
            <a:stCxn id="21" idx="2"/>
          </p:cNvCxnSpPr>
          <p:nvPr/>
        </p:nvCxnSpPr>
        <p:spPr>
          <a:xfrm>
            <a:off x="922289" y="1524872"/>
            <a:ext cx="1202346" cy="662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2"/>
          </p:cNvCxnSpPr>
          <p:nvPr/>
        </p:nvCxnSpPr>
        <p:spPr>
          <a:xfrm>
            <a:off x="3212469" y="1524869"/>
            <a:ext cx="1046004" cy="662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2"/>
          </p:cNvCxnSpPr>
          <p:nvPr/>
        </p:nvCxnSpPr>
        <p:spPr>
          <a:xfrm>
            <a:off x="5174820" y="1533833"/>
            <a:ext cx="652239" cy="725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4" idx="2"/>
          </p:cNvCxnSpPr>
          <p:nvPr/>
        </p:nvCxnSpPr>
        <p:spPr>
          <a:xfrm>
            <a:off x="7125836" y="1524871"/>
            <a:ext cx="368658" cy="662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</p:cNvCxnSpPr>
          <p:nvPr/>
        </p:nvCxnSpPr>
        <p:spPr>
          <a:xfrm flipH="1">
            <a:off x="8933851" y="1524869"/>
            <a:ext cx="41626" cy="662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2"/>
          </p:cNvCxnSpPr>
          <p:nvPr/>
        </p:nvCxnSpPr>
        <p:spPr>
          <a:xfrm flipH="1">
            <a:off x="10414834" y="1533833"/>
            <a:ext cx="625896" cy="725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Problem</a:t>
            </a:r>
            <a:endParaRPr lang="en-NZ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Ambiguity</a:t>
            </a:r>
          </a:p>
          <a:p>
            <a:r>
              <a:rPr lang="en-NZ" dirty="0" smtClean="0"/>
              <a:t>Americans writing code for Americans (no offense!)</a:t>
            </a:r>
          </a:p>
          <a:p>
            <a:r>
              <a:rPr lang="en-NZ" dirty="0" smtClean="0"/>
              <a:t>Storing dates on disk</a:t>
            </a:r>
          </a:p>
          <a:p>
            <a:r>
              <a:rPr lang="en-NZ" dirty="0" smtClean="0"/>
              <a:t>Transferring dates between systems</a:t>
            </a:r>
          </a:p>
          <a:p>
            <a:endParaRPr lang="en-NZ" dirty="0"/>
          </a:p>
        </p:txBody>
      </p:sp>
      <p:pic>
        <p:nvPicPr>
          <p:cNvPr id="1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0297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 Example in the Wild!</a:t>
            </a:r>
            <a:endParaRPr lang="en-NZ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1" b="4721"/>
          <a:stretch>
            <a:fillRect/>
          </a:stretch>
        </p:blipFill>
        <p:spPr>
          <a:xfrm>
            <a:off x="5132388" y="1614196"/>
            <a:ext cx="5868404" cy="367498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NZ" sz="16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Jeff Hicks’ </a:t>
            </a:r>
            <a:r>
              <a:rPr lang="en-NZ" sz="1600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MyTasks</a:t>
            </a:r>
            <a:r>
              <a:rPr lang="en-NZ" sz="16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Module</a:t>
            </a:r>
          </a:p>
          <a:p>
            <a:r>
              <a:rPr lang="en-NZ" sz="14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(This is fixed now)</a:t>
            </a:r>
            <a:endParaRPr lang="en-NZ" sz="1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24679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But How?!</a:t>
            </a:r>
            <a:endParaRPr lang="en-NZ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1365" y="1763497"/>
            <a:ext cx="11887200" cy="4236097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 err="1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newXML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sz="1200" dirty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2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endParaRPr lang="en-US" sz="12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2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Select-Object</a:t>
            </a:r>
            <a:r>
              <a:rPr lang="en-US" sz="12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-Property 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Name, Description, </a:t>
            </a:r>
            <a:r>
              <a:rPr lang="en-US" sz="1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DueDate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Category, Progress, </a:t>
            </a:r>
            <a:r>
              <a:rPr lang="en-US" sz="1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TaskCreated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sz="1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TaskModified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sz="1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TaskID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Completed  | </a:t>
            </a:r>
          </a:p>
          <a:p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200" dirty="0" err="1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ConvertTo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-Xml</a:t>
            </a:r>
            <a:endParaRPr lang="en-NZ" sz="1200" dirty="0">
              <a:solidFill>
                <a:schemeClr val="bg1">
                  <a:lumMod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1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12" name="TextBox 11"/>
          <p:cNvSpPr txBox="1"/>
          <p:nvPr/>
        </p:nvSpPr>
        <p:spPr>
          <a:xfrm>
            <a:off x="1497106" y="1356283"/>
            <a:ext cx="1810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 smtClean="0">
                <a:solidFill>
                  <a:schemeClr val="accent1"/>
                </a:solidFill>
              </a:rPr>
              <a:t>Gets </a:t>
            </a:r>
            <a:r>
              <a:rPr lang="en-NZ" sz="1600" dirty="0" smtClean="0">
                <a:solidFill>
                  <a:schemeClr val="accent1"/>
                </a:solidFill>
              </a:rPr>
              <a:t>written to disk</a:t>
            </a:r>
            <a:endParaRPr lang="en-NZ" sz="1600" dirty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>
            <a:off x="815788" y="1525560"/>
            <a:ext cx="681318" cy="34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68989" y="3128682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 smtClean="0">
                <a:solidFill>
                  <a:schemeClr val="accent1"/>
                </a:solidFill>
              </a:rPr>
              <a:t>Date</a:t>
            </a:r>
            <a:endParaRPr lang="en-NZ" dirty="0">
              <a:solidFill>
                <a:schemeClr val="accent1"/>
              </a:solidFill>
            </a:endParaRPr>
          </a:p>
        </p:txBody>
      </p:sp>
      <p:cxnSp>
        <p:nvCxnSpPr>
          <p:cNvPr id="24" name="Straight Arrow Connector 23"/>
          <p:cNvCxnSpPr>
            <a:stCxn id="16" idx="1"/>
          </p:cNvCxnSpPr>
          <p:nvPr/>
        </p:nvCxnSpPr>
        <p:spPr>
          <a:xfrm flipH="1" flipV="1">
            <a:off x="5082988" y="2537012"/>
            <a:ext cx="2286001" cy="76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0"/>
          </p:cNvCxnSpPr>
          <p:nvPr/>
        </p:nvCxnSpPr>
        <p:spPr>
          <a:xfrm flipV="1">
            <a:off x="7659293" y="2510272"/>
            <a:ext cx="131036" cy="61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</p:cNvCxnSpPr>
          <p:nvPr/>
        </p:nvCxnSpPr>
        <p:spPr>
          <a:xfrm flipV="1">
            <a:off x="7949597" y="2537012"/>
            <a:ext cx="1050968" cy="76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1216" y="4337352"/>
            <a:ext cx="5269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chemeClr val="accent1"/>
                </a:solidFill>
              </a:rPr>
              <a:t>This outputs “14/09/2018 10:00:00 AM”</a:t>
            </a:r>
          </a:p>
          <a:p>
            <a:endParaRPr lang="en-NZ" dirty="0">
              <a:solidFill>
                <a:schemeClr val="accent1"/>
              </a:solidFill>
            </a:endParaRPr>
          </a:p>
          <a:p>
            <a:r>
              <a:rPr lang="en-NZ" dirty="0" smtClean="0">
                <a:solidFill>
                  <a:schemeClr val="accent1"/>
                </a:solidFill>
              </a:rPr>
              <a:t>… Which can’t be converted back to a </a:t>
            </a:r>
            <a:r>
              <a:rPr lang="en-NZ" dirty="0" err="1" smtClean="0">
                <a:solidFill>
                  <a:schemeClr val="accent1"/>
                </a:solidFill>
              </a:rPr>
              <a:t>datetime</a:t>
            </a:r>
            <a:r>
              <a:rPr lang="en-NZ" dirty="0" smtClean="0">
                <a:solidFill>
                  <a:schemeClr val="accent1"/>
                </a:solidFill>
              </a:rPr>
              <a:t> object</a:t>
            </a:r>
            <a:endParaRPr lang="en-NZ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But How?!</a:t>
            </a:r>
            <a:endParaRPr lang="en-NZ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1365" y="1763497"/>
            <a:ext cx="11887200" cy="42360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 err="1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newXML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sz="1200" dirty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Select-Object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-Property Name,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 Description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  <a:r>
              <a:rPr lang="en-US" sz="1200" dirty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DueDate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</a:t>
            </a:r>
            <a:r>
              <a:rPr lang="en-US" sz="1200" dirty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Expression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{</a:t>
            </a:r>
            <a:r>
              <a:rPr lang="en-US" sz="1200" dirty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Get-Date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-Date 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 err="1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</a:t>
            </a:r>
            <a:r>
              <a:rPr lang="en-US" sz="1200" dirty="0" err="1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DueDate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-Format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's'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}},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Category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Progress, 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  <a:r>
              <a:rPr lang="en-US" sz="1200" dirty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TaskCreated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</a:t>
            </a:r>
            <a:r>
              <a:rPr lang="en-US" sz="1200" dirty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Expression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{</a:t>
            </a:r>
            <a:r>
              <a:rPr lang="en-US" sz="1200" dirty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Get-Date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-Date </a:t>
            </a:r>
            <a:r>
              <a:rPr lang="en-US" sz="12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 err="1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</a:t>
            </a:r>
            <a:r>
              <a:rPr lang="en-US" sz="1200" dirty="0" err="1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2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TaskCreated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-Format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's'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}}, 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@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  <a:r>
              <a:rPr lang="en-US" sz="1200" dirty="0" smtClean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Name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TaskModified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</a:t>
            </a:r>
            <a:r>
              <a:rPr lang="en-US" sz="1200" dirty="0" smtClean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Expression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{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Get-Date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-Date </a:t>
            </a:r>
            <a:r>
              <a:rPr lang="en-US" sz="1200" dirty="0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</a:t>
            </a:r>
            <a:r>
              <a:rPr lang="en-US" sz="1200" dirty="0" err="1" smtClean="0">
                <a:solidFill>
                  <a:schemeClr val="accent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</a:t>
            </a:r>
            <a:r>
              <a:rPr lang="en-US" sz="1200" dirty="0" err="1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200" dirty="0" err="1" smtClean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TaskModified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-Format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's'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}}, 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</a:t>
            </a:r>
            <a:r>
              <a:rPr lang="en-US" sz="1200" dirty="0" err="1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TaskID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</a:t>
            </a:r>
            <a:r>
              <a:rPr lang="en-US" sz="1200" dirty="0" smtClean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Completed  </a:t>
            </a: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</a:t>
            </a:r>
            <a:r>
              <a:rPr lang="en-US" sz="1200" dirty="0" err="1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ConvertTo</a:t>
            </a:r>
            <a:r>
              <a:rPr lang="en-US" sz="1200" dirty="0" smtClean="0">
                <a:solidFill>
                  <a:schemeClr val="bg1">
                    <a:lumMod val="25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-Xml</a:t>
            </a:r>
            <a:endParaRPr lang="en-NZ" sz="1200" dirty="0">
              <a:solidFill>
                <a:schemeClr val="bg1">
                  <a:lumMod val="25000"/>
                </a:schemeClr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11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  <p:sp>
        <p:nvSpPr>
          <p:cNvPr id="29" name="TextBox 28"/>
          <p:cNvSpPr txBox="1"/>
          <p:nvPr/>
        </p:nvSpPr>
        <p:spPr>
          <a:xfrm>
            <a:off x="6562209" y="5707206"/>
            <a:ext cx="5269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chemeClr val="accent1"/>
                </a:solidFill>
              </a:rPr>
              <a:t>This outputs “2018-09-14T10:00:00”</a:t>
            </a:r>
          </a:p>
          <a:p>
            <a:endParaRPr lang="en-NZ" dirty="0">
              <a:solidFill>
                <a:schemeClr val="accent1"/>
              </a:solidFill>
            </a:endParaRPr>
          </a:p>
          <a:p>
            <a:r>
              <a:rPr lang="en-NZ" dirty="0" smtClean="0">
                <a:solidFill>
                  <a:schemeClr val="accent1"/>
                </a:solidFill>
              </a:rPr>
              <a:t>… Which </a:t>
            </a:r>
            <a:r>
              <a:rPr lang="en-NZ" b="1" dirty="0" smtClean="0">
                <a:solidFill>
                  <a:schemeClr val="accent1"/>
                </a:solidFill>
              </a:rPr>
              <a:t>can</a:t>
            </a:r>
            <a:r>
              <a:rPr lang="en-NZ" dirty="0" smtClean="0">
                <a:solidFill>
                  <a:schemeClr val="accent1"/>
                </a:solidFill>
              </a:rPr>
              <a:t> be converted back to a </a:t>
            </a:r>
            <a:r>
              <a:rPr lang="en-NZ" dirty="0" err="1" smtClean="0">
                <a:solidFill>
                  <a:schemeClr val="accent1"/>
                </a:solidFill>
              </a:rPr>
              <a:t>datetime</a:t>
            </a:r>
            <a:r>
              <a:rPr lang="en-NZ" dirty="0" smtClean="0">
                <a:solidFill>
                  <a:schemeClr val="accent1"/>
                </a:solidFill>
              </a:rPr>
              <a:t> object!</a:t>
            </a:r>
            <a:endParaRPr lang="en-NZ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3863" y="250824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 smtClean="0">
                <a:solidFill>
                  <a:schemeClr val="accent1"/>
                </a:solidFill>
              </a:rPr>
              <a:t>‘s’ for ‘Sortable’</a:t>
            </a:r>
            <a:endParaRPr lang="en-NZ" dirty="0">
              <a:solidFill>
                <a:schemeClr val="accent1"/>
              </a:solidFill>
            </a:endParaRPr>
          </a:p>
        </p:txBody>
      </p:sp>
      <p:cxnSp>
        <p:nvCxnSpPr>
          <p:cNvPr id="4" name="Straight Arrow Connector 3"/>
          <p:cNvCxnSpPr>
            <a:stCxn id="13" idx="1"/>
          </p:cNvCxnSpPr>
          <p:nvPr/>
        </p:nvCxnSpPr>
        <p:spPr>
          <a:xfrm flipH="1">
            <a:off x="9628094" y="2677517"/>
            <a:ext cx="935769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3" idx="2"/>
          </p:cNvCxnSpPr>
          <p:nvPr/>
        </p:nvCxnSpPr>
        <p:spPr>
          <a:xfrm flipH="1">
            <a:off x="10264588" y="2846794"/>
            <a:ext cx="1041626" cy="103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2"/>
          </p:cNvCxnSpPr>
          <p:nvPr/>
        </p:nvCxnSpPr>
        <p:spPr>
          <a:xfrm flipH="1">
            <a:off x="10563863" y="2846794"/>
            <a:ext cx="742351" cy="141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0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Hey! You Just Broke My </a:t>
            </a:r>
            <a:r>
              <a:rPr lang="en-NZ" dirty="0" err="1" smtClean="0"/>
              <a:t>DateTime</a:t>
            </a:r>
            <a:r>
              <a:rPr lang="en-NZ" dirty="0" smtClean="0"/>
              <a:t>!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763498"/>
            <a:ext cx="11430000" cy="4111092"/>
          </a:xfrm>
          <a:solidFill>
            <a:srgbClr val="012456"/>
          </a:solidFill>
        </p:spPr>
        <p:txBody>
          <a:bodyPr>
            <a:normAutofit/>
          </a:bodyPr>
          <a:lstStyle/>
          <a:p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PS C:\&gt; </a:t>
            </a:r>
            <a:r>
              <a:rPr lang="en-NZ" sz="14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$Date1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NZ" sz="1400" dirty="0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Get-Date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–Format </a:t>
            </a:r>
            <a:r>
              <a:rPr lang="en-NZ" sz="1400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‘s’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/>
            </a:r>
            <a:b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400" dirty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PS C:\&gt; </a:t>
            </a:r>
            <a:r>
              <a:rPr lang="en-NZ" sz="14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$Date1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.GetType()</a:t>
            </a:r>
          </a:p>
          <a:p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STRING!!</a:t>
            </a:r>
          </a:p>
          <a:p>
            <a:r>
              <a:rPr lang="en-NZ" sz="1400" dirty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PS C:\&gt; </a:t>
            </a:r>
            <a:r>
              <a:rPr lang="en-NZ" sz="14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$Date2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NZ" sz="1400" dirty="0" smtClean="0">
                <a:solidFill>
                  <a:srgbClr val="FFFF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Get-Date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/>
            </a:r>
            <a:b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NZ" sz="1400" dirty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PS C:\&gt; </a:t>
            </a:r>
            <a:r>
              <a:rPr lang="en-NZ" sz="14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$Date2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.GetType()</a:t>
            </a:r>
          </a:p>
          <a:p>
            <a:r>
              <a:rPr lang="en-NZ" sz="1400" dirty="0" err="1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(Phew!)</a:t>
            </a:r>
          </a:p>
          <a:p>
            <a:r>
              <a:rPr lang="en-NZ" sz="1400" dirty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PS C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:\&gt; </a:t>
            </a:r>
            <a:r>
              <a:rPr lang="en-NZ" sz="1400" dirty="0" smtClean="0">
                <a:solidFill>
                  <a:srgbClr val="00B05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$Date2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.ToString(</a:t>
            </a:r>
            <a:r>
              <a:rPr lang="en-NZ" sz="1400" dirty="0" smtClean="0">
                <a:solidFill>
                  <a:srgbClr val="FFC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‘s’</a:t>
            </a:r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NZ" sz="1400" dirty="0" smtClean="0">
                <a:solidFill>
                  <a:schemeClr val="bg2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2018-09-14T10:48:55</a:t>
            </a:r>
          </a:p>
        </p:txBody>
      </p:sp>
      <p:pic>
        <p:nvPicPr>
          <p:cNvPr id="6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0524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Takeaways (And a Caveat)</a:t>
            </a:r>
            <a:endParaRPr lang="en-NZ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38" y="2013927"/>
            <a:ext cx="5616575" cy="3735022"/>
          </a:xfrm>
        </p:spPr>
      </p:pic>
      <p:sp>
        <p:nvSpPr>
          <p:cNvPr id="12" name="Content Placeholder 11"/>
          <p:cNvSpPr>
            <a:spLocks noGrp="1"/>
          </p:cNvSpPr>
          <p:nvPr>
            <p:ph idx="10"/>
          </p:nvPr>
        </p:nvSpPr>
        <p:spPr>
          <a:xfrm>
            <a:off x="6204856" y="1790700"/>
            <a:ext cx="5617030" cy="45278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If you’re writing dates to disk: ISO 8601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Passing dates between systems: ISO 8601</a:t>
            </a:r>
            <a:endParaRPr lang="en-NZ" sz="2400" dirty="0" smtClean="0"/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NZ" sz="2400" dirty="0" smtClean="0"/>
              <a:t>BUT! Use letters for months when dealing with humans: 14 Sep 2018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 </a:t>
            </a:r>
            <a:r>
              <a:rPr lang="en-NZ" sz="2400" dirty="0" smtClean="0"/>
              <a:t> </a:t>
            </a:r>
            <a:r>
              <a:rPr lang="en-NZ" sz="2400" dirty="0" smtClean="0"/>
              <a:t>I happy to crash test your code!</a:t>
            </a:r>
            <a:endParaRPr lang="en-NZ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NZ" sz="2400" dirty="0"/>
          </a:p>
        </p:txBody>
      </p:sp>
      <p:pic>
        <p:nvPicPr>
          <p:cNvPr id="14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6430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892</TotalTime>
  <Words>331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Hack</vt:lpstr>
      <vt:lpstr>Open Sans</vt:lpstr>
      <vt:lpstr>Open Sans Light</vt:lpstr>
      <vt:lpstr>Open Sans Semibold</vt:lpstr>
      <vt:lpstr>Tw Cen MT</vt:lpstr>
      <vt:lpstr>NOWCO Master</vt:lpstr>
      <vt:lpstr>ISO 8601: One Date/Time Format to Unite the World</vt:lpstr>
      <vt:lpstr>Date Formats Around the World</vt:lpstr>
      <vt:lpstr>2018-09-13T10:30:00</vt:lpstr>
      <vt:lpstr>The Problem</vt:lpstr>
      <vt:lpstr>An Example in the Wild!</vt:lpstr>
      <vt:lpstr>But How?!</vt:lpstr>
      <vt:lpstr>But How?!</vt:lpstr>
      <vt:lpstr>Hey! You Just Broke My DateTime!</vt:lpstr>
      <vt:lpstr>Takeaways (And a Caveat)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86</cp:revision>
  <dcterms:created xsi:type="dcterms:W3CDTF">2018-04-05T06:57:43Z</dcterms:created>
  <dcterms:modified xsi:type="dcterms:W3CDTF">2018-09-13T10:46:12Z</dcterms:modified>
</cp:coreProperties>
</file>